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224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Portfolio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968" y="2077492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K. </a:t>
            </a:r>
            <a:r>
              <a:rPr lang="en-IN" dirty="0" err="1">
                <a:latin typeface="Arial Black" panose="020B0A04020102020204" pitchFamily="34" charset="0"/>
              </a:rPr>
              <a:t>Sririthish</a:t>
            </a:r>
            <a:r>
              <a:rPr lang="en-IN" dirty="0">
                <a:latin typeface="Arial Black" panose="020B0A04020102020204" pitchFamily="34" charset="0"/>
              </a:rPr>
              <a:t> (111420104093)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K. Lokesh  (111420104055)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V. Sushil Kumar (111420104094)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R. </a:t>
            </a:r>
            <a:r>
              <a:rPr lang="en-IN">
                <a:latin typeface="Arial Black" panose="020B0A04020102020204" pitchFamily="34" charset="0"/>
              </a:rPr>
              <a:t>Rahul (111420104301)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/>
              <a:t>Portfolio website </a:t>
            </a:r>
            <a:br>
              <a:rPr lang="en-IN" dirty="0"/>
            </a:br>
            <a:r>
              <a:rPr lang="en-IN" dirty="0"/>
              <a:t>Name: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an online display of the work, abilities, and successes of a person or organization. Professionals, artists, designers, writers, and many more can showcase their greatest works and accomplishments to a worldwide audience on this internet platform. These websites usually have a "About Me" page, contact details, well-organized project sections, and a well-designed layout. They seek to present a complete picture of a person's abilities, inventiveness, and credentials. Portfolio websites are a useful tool for drawing in prospective customers, jobs, and partners in addition to being an efficient way to promote oneself. They are essential for building a credible online presence, creating a good first impression, and communicating the core of one's identity and body of work to the online community.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“Portfolio”: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           A portfolio website is a dynamic, customized digital platform that enables professionals, companies, and individuals to select and present their accomplishments, abilities, and work to a worldwide audience. Creating a captivating story about your experience and individuality through a portfolio website is a priceless chance for anyone looking for work, be they a developer, writer, photographer, artist, or designer. These websites let you create a strong online presence that reflects your individual abilities and accomplishments, make an impact, draw in prospective customers or employers, and use well-designed layouts, captivating images, and well-organized content.</a:t>
            </a:r>
            <a:r>
              <a:rPr lang="en-IN" sz="1100" dirty="0"/>
              <a:t> </a:t>
            </a:r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A portfolio website is meant to present your accomplishments, abilities, and work in an eye-catching and well-organized way. It is an effective tool for building a professional web presence, attracting employers or clients, and personal branding. A portfolio website is a dynamic way to show off your skills to a worldwide audience and leave a lasting impression, regardless of whether you are a freelancer, artist, designer, or corporation.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80BF7-C7CD-92F1-894F-0B1C4417B9DA}"/>
              </a:ext>
            </a:extLst>
          </p:cNvPr>
          <p:cNvSpPr txBox="1"/>
          <p:nvPr/>
        </p:nvSpPr>
        <p:spPr>
          <a:xfrm>
            <a:off x="1300976" y="371148"/>
            <a:ext cx="33528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Web Development platform.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Text Editor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Image editing software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web hosting service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Domain name register(DNR)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FTP client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Analytics tool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     SEO tools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     Security software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External Storage </a:t>
            </a:r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93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Registration and profiles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Project display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Contact form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About me/Us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Testimonials and Reviews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Resume/CV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Comments and feedback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Responsive design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Performance Optimization</a:t>
            </a:r>
            <a:endParaRPr lang="en-IN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SEO features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Security measures</a:t>
            </a:r>
            <a:endParaRPr lang="en-IN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Usability, Scalability ,Compatibility and </a:t>
            </a:r>
            <a:r>
              <a:rPr lang="en-IN" sz="1100" dirty="0" err="1"/>
              <a:t>Accessbility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Data backup and recovery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Content management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Performance monitoring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Localization and internalization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Backup and disaster recovery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Portfolio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u="sng" dirty="0">
                <a:solidFill>
                  <a:srgbClr val="BD8738"/>
                </a:solidFill>
              </a:rPr>
              <a:t> https://github.com/sushilkumar19/portfolio-website.git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537</Words>
  <Application>Microsoft Office PowerPoint</Application>
  <PresentationFormat>On-screen Show (16:9)</PresentationFormat>
  <Paragraphs>57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Public Sans</vt:lpstr>
      <vt:lpstr>EB Garamond Medium</vt:lpstr>
      <vt:lpstr>EB Garamond</vt:lpstr>
      <vt:lpstr>Noto Sans Symbols</vt:lpstr>
      <vt:lpstr>Arial</vt:lpstr>
      <vt:lpstr>Arial Black</vt:lpstr>
      <vt:lpstr>EB Garamond SemiBold</vt:lpstr>
      <vt:lpstr>Wingdings</vt:lpstr>
      <vt:lpstr>Roboto</vt:lpstr>
      <vt:lpstr>Arial</vt:lpstr>
      <vt:lpstr>Verdana</vt:lpstr>
      <vt:lpstr>Calibri</vt:lpstr>
      <vt:lpstr>Simple Light</vt:lpstr>
      <vt:lpstr>PowerPoint Presentation</vt:lpstr>
      <vt:lpstr>Portfolio website  Name: 24*7Dream.com</vt:lpstr>
      <vt:lpstr>Portfolio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Ninja Pugazh</cp:lastModifiedBy>
  <cp:revision>15</cp:revision>
  <dcterms:created xsi:type="dcterms:W3CDTF">2020-08-13T11:21:46Z</dcterms:created>
  <dcterms:modified xsi:type="dcterms:W3CDTF">2023-11-09T05:50:53Z</dcterms:modified>
</cp:coreProperties>
</file>